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728" r:id="rId3"/>
    <p:sldId id="684" r:id="rId4"/>
    <p:sldId id="701" r:id="rId5"/>
    <p:sldId id="633" r:id="rId6"/>
    <p:sldId id="703" r:id="rId7"/>
    <p:sldId id="713" r:id="rId8"/>
    <p:sldId id="714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4" r:id="rId18"/>
    <p:sldId id="723" r:id="rId19"/>
    <p:sldId id="725" r:id="rId20"/>
    <p:sldId id="726" r:id="rId21"/>
    <p:sldId id="727" r:id="rId22"/>
    <p:sldId id="695" r:id="rId23"/>
    <p:sldId id="706" r:id="rId24"/>
    <p:sldId id="710" r:id="rId25"/>
    <p:sldId id="711" r:id="rId26"/>
    <p:sldId id="705" r:id="rId27"/>
    <p:sldId id="702" r:id="rId28"/>
    <p:sldId id="7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EA78C-18AA-4104-AA36-35458DC3894A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044E5-319C-4DBD-879F-093A57E8DC0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19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E593-BAF0-442D-B7CB-40B7B464CF66}" type="datetimeFigureOut">
              <a:rPr lang="en-US" smtClean="0"/>
              <a:pPr/>
              <a:t>7/8/2014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C746-F126-44CA-8242-F58F99AA6BF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80" y="836712"/>
            <a:ext cx="3600448" cy="174308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Lake Baroon Catchment Care Group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3861048"/>
            <a:ext cx="428628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Project Manager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Report</a:t>
            </a:r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572000" y="1500174"/>
            <a:ext cx="353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07207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June 19, 2014</a:t>
            </a:r>
            <a:endParaRPr lang="en-AU" b="1" dirty="0"/>
          </a:p>
        </p:txBody>
      </p:sp>
      <p:pic>
        <p:nvPicPr>
          <p:cNvPr id="1026" name="Picture 2" descr="C:\Users\Owner\Desktop\LBCCG logo N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568858"/>
            <a:ext cx="1475656" cy="12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2430"/>
            <a:ext cx="45684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esktop\New folder\Obi\100_3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96745"/>
            <a:ext cx="3250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Projects – </a:t>
            </a:r>
            <a:endParaRPr lang="en-AU" dirty="0" smtClean="0"/>
          </a:p>
          <a:p>
            <a:r>
              <a:rPr lang="en-AU" dirty="0" smtClean="0"/>
              <a:t>Upper </a:t>
            </a:r>
            <a:r>
              <a:rPr lang="en-AU" dirty="0"/>
              <a:t>Obi </a:t>
            </a:r>
            <a:r>
              <a:rPr lang="en-AU" dirty="0" err="1"/>
              <a:t>Obi</a:t>
            </a:r>
            <a:r>
              <a:rPr lang="en-AU" dirty="0"/>
              <a:t> Creek Restoration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3" y="6102201"/>
            <a:ext cx="5076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Project progressing well; majority of site on track for completion in mid 2015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84679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Desktop\New folder\Obi\100_39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37" y="60912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Projects – </a:t>
            </a:r>
          </a:p>
          <a:p>
            <a:r>
              <a:rPr lang="en-AU" dirty="0"/>
              <a:t>Upper Obi </a:t>
            </a:r>
            <a:r>
              <a:rPr lang="en-AU" dirty="0" err="1"/>
              <a:t>Obi</a:t>
            </a:r>
            <a:r>
              <a:rPr lang="en-AU" dirty="0"/>
              <a:t> Creek </a:t>
            </a:r>
            <a:r>
              <a:rPr lang="en-AU" dirty="0" smtClean="0"/>
              <a:t>Restoration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671050" y="621946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 riparian buffer established between macadamia orchard and Kings Lane Weir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12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Documents\PROJECTS\Projects 2013-14\1314-010 Wittacork - 2013-14 Seqwater Landslide Support Program\Photos\8.2014-April\100_37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95177"/>
            <a:ext cx="352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Projects – Wittacork  </a:t>
            </a:r>
          </a:p>
          <a:p>
            <a:r>
              <a:rPr lang="en-AU" sz="1400" dirty="0" smtClean="0"/>
              <a:t>2013-14 Seqwater Landslide Support Program</a:t>
            </a:r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6125955"/>
            <a:ext cx="39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Property road rehabilitation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Off stream watering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400" dirty="0"/>
          </a:p>
        </p:txBody>
      </p:sp>
      <p:pic>
        <p:nvPicPr>
          <p:cNvPr id="10243" name="Picture 3" descr="C:\Users\Owner\Desktop\NEW PHOTOS\Wittacork\IMG_069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4624"/>
            <a:ext cx="2548879" cy="18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1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Desktop\New folder\Smith\100_39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71" y="6105291"/>
            <a:ext cx="339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Projects – </a:t>
            </a:r>
            <a:r>
              <a:rPr lang="en-AU" dirty="0" smtClean="0"/>
              <a:t>Restoring Bridge Creek 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6111456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1400" dirty="0" smtClean="0"/>
              <a:t>maintenance continuing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4931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Desktop\New folder\Smith\100_39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Owner\Desktop\New folder\Smith\100_39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471"/>
            <a:ext cx="4571999" cy="30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Owner\Desktop\New folder\Smith\100_39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Owner\Desktop\New folder\Smith\100_39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1624" y="3060104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1 - Smith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423023" y="3067145"/>
            <a:ext cx="28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1 – waterway crossing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66320" y="6488668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1 - Smith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034922" y="6504828"/>
            <a:ext cx="16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2 - Keton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81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wner\Desktop\New folder\Lawley\100_39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91267"/>
            <a:ext cx="426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Projects – </a:t>
            </a:r>
            <a:r>
              <a:rPr lang="en-AU" dirty="0" smtClean="0"/>
              <a:t>Upper Lawley Creek Restoration 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355977" y="6091267"/>
            <a:ext cx="4788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/>
              <a:t>maintenance </a:t>
            </a:r>
            <a:r>
              <a:rPr lang="en-AU" sz="1400" dirty="0" smtClean="0"/>
              <a:t>continuing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Keton has a pending application to Sunshine Coast Council LEG grants to extend the project further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2658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wner\Desktop\New folder\Lawley\100_39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08" y="0"/>
            <a:ext cx="4571999" cy="30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Owner\Desktop\New folder\Lawley\100_39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4401"/>
            <a:ext cx="4563891" cy="30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Owner\Desktop\New folder\Lawley\100_39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Owner\Desktop\New folder\Lawley\100_39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7653" y="3065069"/>
            <a:ext cx="174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1 - Lawley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993885" y="3065069"/>
            <a:ext cx="17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2 - Malter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58867" y="6488668"/>
            <a:ext cx="16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3 - Keton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843217" y="6505758"/>
            <a:ext cx="402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Reach 4 – Sunshine Coast Council project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8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Desktop\NEW PHOTOS\Erowal\100_3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96745"/>
            <a:ext cx="4718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Projects – </a:t>
            </a:r>
            <a:endParaRPr lang="en-AU" dirty="0" smtClean="0"/>
          </a:p>
          <a:p>
            <a:r>
              <a:rPr lang="en-AU" dirty="0" smtClean="0"/>
              <a:t>Erowal Riparian Fencing &amp; Off Stream Watering 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6131243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Weed follow up commenced (spot spraying of environmental weeds)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410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wner\Desktop\NEW PHOTOS\Erowal\100_38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523" y="1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Owner\Desktop\NEW PHOTOS\Erowal\100_38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572000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Owner\Desktop\NEW PHOTOS\Erowal\100_38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2" cy="30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Owner\Desktop\NEW PHOTOS\Erowal\100_38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2" y="3429001"/>
            <a:ext cx="4571998" cy="30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59667"/>
            <a:ext cx="4814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dirty="0" err="1" smtClean="0"/>
              <a:t>Posi</a:t>
            </a:r>
            <a:r>
              <a:rPr lang="en-AU" sz="1500" dirty="0" smtClean="0"/>
              <a:t>-track mulching of weeds very successful (3 months on)</a:t>
            </a:r>
            <a:endParaRPr lang="en-A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306095" y="3059666"/>
            <a:ext cx="30788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dirty="0" smtClean="0"/>
              <a:t>Erowal reconditioned </a:t>
            </a:r>
            <a:r>
              <a:rPr lang="en-AU" sz="1500" dirty="0"/>
              <a:t>p</a:t>
            </a:r>
            <a:r>
              <a:rPr lang="en-AU" sz="1500" dirty="0" smtClean="0"/>
              <a:t>ump/electrics</a:t>
            </a:r>
            <a:endParaRPr lang="en-A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0854"/>
            <a:ext cx="4805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dirty="0" smtClean="0"/>
              <a:t>Roadbase settled nicely – trough needed minor adjustment</a:t>
            </a:r>
            <a:endParaRPr lang="en-A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5588576" y="6480683"/>
            <a:ext cx="2513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dirty="0" smtClean="0"/>
              <a:t>Wattles and fencing don’t mix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28391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2401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Projects – </a:t>
            </a:r>
          </a:p>
          <a:p>
            <a:r>
              <a:rPr lang="en-AU" dirty="0" smtClean="0"/>
              <a:t>Mid Obi Riparian Corridor  </a:t>
            </a:r>
            <a:endParaRPr lang="en-AU" dirty="0"/>
          </a:p>
        </p:txBody>
      </p:sp>
      <p:pic>
        <p:nvPicPr>
          <p:cNvPr id="17410" name="Picture 2" descr="C:\Users\Owner\Documents\PROJECTS\Projects 2013-14\1314-017 Mid Obi Riparian Corridor (Carroll)\Photos\3.2014-midMar\100_36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982" y="6118621"/>
            <a:ext cx="568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1400" dirty="0" smtClean="0"/>
              <a:t>still waiting on Sunshine Coast Council Landholder Environment Grants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OSW materials ordered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4532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49020"/>
              </p:ext>
            </p:extLst>
          </p:nvPr>
        </p:nvGraphicFramePr>
        <p:xfrm>
          <a:off x="539552" y="661338"/>
          <a:ext cx="7891860" cy="5596728"/>
        </p:xfrm>
        <a:graphic>
          <a:graphicData uri="http://schemas.openxmlformats.org/drawingml/2006/table">
            <a:tbl>
              <a:tblPr/>
              <a:tblGrid>
                <a:gridCol w="585233"/>
                <a:gridCol w="2399452"/>
                <a:gridCol w="1992717"/>
                <a:gridCol w="749097"/>
                <a:gridCol w="702279"/>
                <a:gridCol w="713985"/>
                <a:gridCol w="749097"/>
              </a:tblGrid>
              <a:tr h="23082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Name</a:t>
                      </a:r>
                    </a:p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Allocated</a:t>
                      </a:r>
                    </a:p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2013-14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  <a:p>
                      <a:pPr algn="ctr" fontAlgn="b"/>
                      <a:r>
                        <a:rPr lang="en-A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  <a:endParaRPr lang="en-A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</a:t>
                      </a:r>
                    </a:p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since last meeting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</a:t>
                      </a:r>
                    </a:p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2013-14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0708-005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Small Creek Rehabilitation Project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Reveg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maint.; weed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mgt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madiera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385.00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4,273.64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0809-001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Walkers Creek Restoration Stage 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Reveg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maint.; sign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-  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654.50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0809-005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Rob Cork Dairy Pad Project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(signage budget)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-  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-  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0910-010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Obi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Creek Frontage Plan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625.36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1011-003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Arley Creek Wetlands Project Year 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OSW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596.36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596.36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1011-005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Obi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Creek Restoration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(see 1314-005)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1,090.00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1011-011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Willow Creek Stormwater Project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Maint.; SUSPENDED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1,840.00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1112-003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Bridge Creek Riparian Remnant Fencing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 purchased.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3,745.45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66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1112-005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Obi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Creek Restoration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 (see 1314-005)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4,130.00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1112-009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Cork Dairies Obi Obi Creek Riparian Protection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(reconcile budgets)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5,417.00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2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MCP Riparian Revegetation Fencing Stage 2 &amp;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4,573.15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Lawley Creek Restoration Year 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Reveg. maint.; OSW &amp; crossing maint.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2,007.25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1213-003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Restoring Bridge Creek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Reveg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maint.; replanting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2,694.21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5,710.13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20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1213-005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Obi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Creek Restoration Year 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 (see 1314-005)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245.00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3,431.18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Bridge Creek Rehabilitation (Watter)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(reconcile budgets)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-  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420.00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1213-008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Erowal Riparian Fencing &amp; Off Stream Watering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Fencing completed; weed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mgt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pending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665.00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16,569.54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1213-009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Alcorn Creek Riparian Fencing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on ground activities completed.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40,698.00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1213-010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Spiny Crayfish Research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NON-SEQWATER PROJECT; Year 2 funding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5,000.00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1213-012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Alcorn Creek Riparian Remediation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maintenance req.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7,975.50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11,730.00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1314-000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Unallocated projects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-  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854.55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1,214.55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MCP Riparian Revegetation Fencing Stage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Fencing materials ordered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6,930.00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1,994.85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6,416.91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Lawley Creek Restoration Year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5,080.00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1314-003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Restoring Bridge Creek Year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6,716.00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1314-005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Obi </a:t>
                      </a:r>
                      <a:r>
                        <a:rPr lang="en-A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Creek Restoration Year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6,000.00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1314-006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Walkers Creek Restoration Stage 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15,750.00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15,750.00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1314-008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Erowal Riparian Fencing &amp; OSW Stage 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Weed maintenance continuing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11,855.00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4,984.61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9216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1314-009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Cavanagh - 2013-14 Seqwater Landslide Program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13,272.00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669.00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12,574.18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1314-011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Ling Landslip Remediation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- Invoice BMRG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7,881.00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2,500.00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2,032.80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11,361.34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54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1314-010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Wittacork - 2013-14 Seqwater Landslide Program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Commencement imminent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17,640.00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8,789.08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8,789.08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1314-017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Obi Riparian Corridor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completed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29,166.00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1,192.72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1,839.52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1314-018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Landslide Remediation Program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39,402.00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17,370.00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17,370.00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18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9" marR="6469" marT="6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$ 120,290.00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10,475.50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37,488.57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$ 192,811.75 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92006"/>
            <a:ext cx="196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All current Projects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880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Desktop\New folder\oBI rIPARIAN\100_39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931" y="3458715"/>
            <a:ext cx="2255081" cy="338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Owner\Desktop\NEW PHOTOS\Wittacork\IMG_06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71" y="3932"/>
            <a:ext cx="4082651" cy="30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245" y="3069320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Troughs delivered 4/6/2014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83979" y="6500854"/>
            <a:ext cx="312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Bore pump installed 19/6/2014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059668"/>
            <a:ext cx="377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5,000 gallon tank delivered 13/6/2014</a:t>
            </a:r>
            <a:endParaRPr lang="en-A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069" y="4475566"/>
            <a:ext cx="3590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5479" y="6474633"/>
            <a:ext cx="219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Waiting…(LEG grants)</a:t>
            </a:r>
            <a:endParaRPr lang="en-AU" dirty="0"/>
          </a:p>
        </p:txBody>
      </p:sp>
      <p:pic>
        <p:nvPicPr>
          <p:cNvPr id="1026" name="Picture 2" descr="C:\Users\Owner\Desktop\New folder\oBI rIPARIAN\100_399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0"/>
            <a:ext cx="4580256" cy="30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3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Desktop\NEW PHOTOS\Donovan\100_38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1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04328"/>
            <a:ext cx="287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Other Projects – </a:t>
            </a:r>
            <a:r>
              <a:rPr lang="en-AU" dirty="0" smtClean="0"/>
              <a:t>Watter slip</a:t>
            </a:r>
          </a:p>
          <a:p>
            <a:r>
              <a:rPr lang="en-AU" dirty="0" smtClean="0"/>
              <a:t>(Bridge Creek Rehabilitation)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1" y="6165884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Provided new (spare) Plant Pink tree guards (tubestock &amp; fencing funds from SCC)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Provided access to old LBCCG project site to remove &amp; reuse Plant Pink guards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72652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4568" y="112474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Other</a:t>
            </a:r>
          </a:p>
        </p:txBody>
      </p:sp>
      <p:pic>
        <p:nvPicPr>
          <p:cNvPr id="14338" name="Picture 2" descr="C:\Users\Owner\Desktop\Projects 2013-14\1314-018 Seqwater Landslide Program\Photos\14-3-14\100_36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2" y="6120689"/>
            <a:ext cx="4101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Other Projects – </a:t>
            </a:r>
            <a:endParaRPr lang="en-AU" dirty="0" smtClean="0"/>
          </a:p>
          <a:p>
            <a:r>
              <a:rPr lang="en-AU" dirty="0" smtClean="0"/>
              <a:t>Seqwater </a:t>
            </a:r>
            <a:r>
              <a:rPr lang="en-AU" dirty="0"/>
              <a:t>Landslide </a:t>
            </a:r>
            <a:r>
              <a:rPr lang="en-AU" dirty="0" smtClean="0"/>
              <a:t>Remediation Program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298671" y="6182244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Coordinate the implementation of the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Fee for service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6592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wner\Desktop\NEW PHOTOS\Cavanagh\100_38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38" y="3018360"/>
            <a:ext cx="2530699" cy="37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Owner\Desktop\NEW PHOTOS\Cavanagh\100_38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2001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640508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3,000 hoops/bunyas on 3 properties </a:t>
            </a:r>
            <a:endParaRPr lang="en-AU" dirty="0"/>
          </a:p>
        </p:txBody>
      </p:sp>
      <p:pic>
        <p:nvPicPr>
          <p:cNvPr id="19461" name="Picture 5" descr="C:\Users\Owner\Desktop\New folder\Landslip Reveg\100_39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4355976" cy="29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Owner\Desktop\New folder\Landslip Reveg\100_39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3355195"/>
            <a:ext cx="4572001" cy="30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4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Desktop\New folder\Nadi Lane\100_39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39977"/>
            <a:ext cx="3272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Project Development –</a:t>
            </a:r>
          </a:p>
          <a:p>
            <a:r>
              <a:rPr lang="en-AU" dirty="0" smtClean="0"/>
              <a:t>Nadi Lane/SCC Bushland Reserve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29512" y="6139977"/>
            <a:ext cx="516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Investigating partnership with Council and adjacent landholders </a:t>
            </a:r>
          </a:p>
          <a:p>
            <a:r>
              <a:rPr lang="en-AU" sz="1400" dirty="0"/>
              <a:t> </a:t>
            </a:r>
            <a:r>
              <a:rPr lang="en-AU" sz="1400" dirty="0" smtClean="0"/>
              <a:t>       to fence &amp; revegetate riparian zone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8163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Owner\Desktop\New folder\Lawley\100_39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91267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Project Development –</a:t>
            </a:r>
          </a:p>
          <a:p>
            <a:r>
              <a:rPr lang="en-AU" dirty="0" smtClean="0"/>
              <a:t>Upper Lawley Creek Restoration Year 3</a:t>
            </a:r>
            <a:endParaRPr lang="en-A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571423" cy="22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2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9" y="6100774"/>
            <a:ext cx="293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Project Development – </a:t>
            </a:r>
          </a:p>
          <a:p>
            <a:r>
              <a:rPr lang="en-AU" dirty="0" smtClean="0"/>
              <a:t>Restoring Bridge Creek Year 2</a:t>
            </a:r>
            <a:endParaRPr lang="en-AU" dirty="0"/>
          </a:p>
        </p:txBody>
      </p:sp>
      <p:pic>
        <p:nvPicPr>
          <p:cNvPr id="23554" name="Picture 2" descr="C:\Users\Owner\Desktop\New folder\Smith\100_39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5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277" y="4077072"/>
            <a:ext cx="134701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06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8" y="6091267"/>
            <a:ext cx="387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Project Development </a:t>
            </a:r>
            <a:r>
              <a:rPr lang="en-AU" dirty="0" smtClean="0"/>
              <a:t>– </a:t>
            </a:r>
          </a:p>
          <a:p>
            <a:r>
              <a:rPr lang="en-AU" dirty="0" smtClean="0"/>
              <a:t>Upper Obi </a:t>
            </a:r>
            <a:r>
              <a:rPr lang="en-AU" dirty="0" err="1" smtClean="0"/>
              <a:t>Obi</a:t>
            </a:r>
            <a:r>
              <a:rPr lang="en-AU" dirty="0" smtClean="0"/>
              <a:t> Creek Restoration Year 3</a:t>
            </a:r>
            <a:endParaRPr lang="en-AU" dirty="0"/>
          </a:p>
        </p:txBody>
      </p:sp>
      <p:pic>
        <p:nvPicPr>
          <p:cNvPr id="24578" name="Picture 2" descr="C:\Users\Owner\Desktop\New folder\Obi\100_39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8962" y="4005064"/>
            <a:ext cx="1387910" cy="19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850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wner\Desktop\New folder\Nadi Lane\100_39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366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097" y="6237312"/>
            <a:ext cx="298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Projects – Upper Smalls Creek</a:t>
            </a:r>
          </a:p>
        </p:txBody>
      </p:sp>
      <p:pic>
        <p:nvPicPr>
          <p:cNvPr id="1026" name="Picture 2" descr="C:\Users\Owner\Desktop\NEW PHOTOS\Barnetts\100_3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1" y="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9252" y="61603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Weed management (madeira vine, other </a:t>
            </a:r>
            <a:r>
              <a:rPr lang="en-AU" sz="1400" dirty="0" err="1" smtClean="0"/>
              <a:t>env</a:t>
            </a:r>
            <a:r>
              <a:rPr lang="en-AU" sz="1400" dirty="0" smtClean="0"/>
              <a:t>. weeds)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Replanting (30 blackwood)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04438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332656"/>
            <a:ext cx="360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Projects – Ling Landslip Remediation</a:t>
            </a:r>
            <a:endParaRPr lang="en-AU" dirty="0"/>
          </a:p>
        </p:txBody>
      </p:sp>
      <p:pic>
        <p:nvPicPr>
          <p:cNvPr id="3" name="Picture 2" descr="C:\Users\Owner\Desktop\NEW PHOTOS\Ling\100_38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" y="0"/>
            <a:ext cx="456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980728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Commenced drainage works (pictured is John Day BMRG Soil Conservation officer).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Activities will redirect surface flows away from unstable landslip on neighbouring (Ling) property and into existing watercourses.</a:t>
            </a:r>
            <a:endParaRPr lang="en-AU" sz="1400" dirty="0"/>
          </a:p>
        </p:txBody>
      </p:sp>
      <p:pic>
        <p:nvPicPr>
          <p:cNvPr id="2051" name="Picture 3" descr="C:\Users\Owner\Desktop\NEW PHOTOS\Ling\100_38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100" y="3860335"/>
            <a:ext cx="4499992" cy="29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6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210" y="63813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148064" y="188640"/>
            <a:ext cx="360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Projects </a:t>
            </a:r>
            <a:r>
              <a:rPr lang="en-AU" dirty="0" smtClean="0"/>
              <a:t>– Ling Landslip Remediation </a:t>
            </a:r>
            <a:endParaRPr lang="en-AU" dirty="0"/>
          </a:p>
        </p:txBody>
      </p:sp>
      <p:pic>
        <p:nvPicPr>
          <p:cNvPr id="4" name="Picture 2" descr="C:\Users\Owner\Documents\PROJECTS\Projects 2013-14\1314-011 Ling - 2013-14 Seqwater Landslide Support Program\Field Walk\Field Day\Ling Landslip Remediation Field Da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57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836712"/>
            <a:ext cx="39604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Field Walk speakers &amp; guests include</a:t>
            </a:r>
          </a:p>
          <a:p>
            <a:endParaRPr lang="en-A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Ashley Sewell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Jess Trofimovs &amp; Will Stearman (QUT)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Dave Clark (Maroochy FARMflow)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Tim Odgers (</a:t>
            </a:r>
            <a:r>
              <a:rPr lang="en-AU" sz="1400" dirty="0"/>
              <a:t>S</a:t>
            </a:r>
            <a:r>
              <a:rPr lang="en-AU" sz="1400" dirty="0" smtClean="0"/>
              <a:t>eqwater)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Alan Wynn (Sunshine Coast Council)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Warwick Willmott (Geological Society – Qld)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John Day (BMRG)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Kay Enkelmann (BMRG)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Nambour TAFE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301" y="4006450"/>
            <a:ext cx="4282395" cy="28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1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6108639"/>
            <a:ext cx="3863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/>
              <a:t>Projects – </a:t>
            </a:r>
            <a:r>
              <a:rPr lang="en-AU" dirty="0" smtClean="0"/>
              <a:t>Maleny Community Precinct </a:t>
            </a:r>
          </a:p>
          <a:p>
            <a:r>
              <a:rPr lang="en-AU" dirty="0" smtClean="0"/>
              <a:t>Revegetation Fencing Stage 3 </a:t>
            </a:r>
            <a:endParaRPr lang="en-AU" dirty="0"/>
          </a:p>
        </p:txBody>
      </p:sp>
      <p:pic>
        <p:nvPicPr>
          <p:cNvPr id="3" name="Picture 2" descr="C:\Users\Owner\Desktop\NEW PHOTOS\MCP\100_38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" y="7865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6407" y="62970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1400" dirty="0" smtClean="0"/>
              <a:t>850 metres semi-permanent electric fencing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71774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esktop\NEW PHOTOS\MCP\100_38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07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Projects – Maleny Community Precinct </a:t>
            </a:r>
          </a:p>
          <a:p>
            <a:r>
              <a:rPr lang="en-AU" dirty="0"/>
              <a:t>Revegetation Fencing Stage 3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76" y="612015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Utilised BMRG-funded chainsaw/post hole borer (pictured on strainer post)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Project a training exercise for CVA supervisor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996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esktop\NEW PHOTOS\Donovan\100_38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97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wner\Desktop\NEW PHOTOS\Donovan\100_38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1708161" cy="25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87" y="6085073"/>
            <a:ext cx="274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Projects – </a:t>
            </a:r>
            <a:r>
              <a:rPr lang="en-AU" dirty="0" smtClean="0"/>
              <a:t>Upper Alcorn </a:t>
            </a:r>
          </a:p>
          <a:p>
            <a:r>
              <a:rPr lang="en-AU" dirty="0" smtClean="0"/>
              <a:t>Riparian Remediation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95936" y="6102343"/>
            <a:ext cx="5149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Project ends on June 30</a:t>
            </a:r>
            <a:endParaRPr lang="en-A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Requires a final maintenance run – handover to landholder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389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61803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Maintenance continuing</a:t>
            </a:r>
            <a:endParaRPr lang="en-A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smtClean="0"/>
              <a:t>Focus on blue morning glory eradication</a:t>
            </a:r>
            <a:endParaRPr lang="en-AU" sz="1400" dirty="0"/>
          </a:p>
        </p:txBody>
      </p:sp>
      <p:pic>
        <p:nvPicPr>
          <p:cNvPr id="7170" name="Picture 2" descr="C:\Users\Owner\Desktop\New folder\Obi\100_39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" y="79669"/>
            <a:ext cx="9144000" cy="6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8" y="61709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Projects – Upper </a:t>
            </a:r>
            <a:r>
              <a:rPr lang="en-AU" dirty="0" smtClean="0"/>
              <a:t>Obi </a:t>
            </a:r>
            <a:r>
              <a:rPr lang="en-AU" dirty="0" err="1" smtClean="0"/>
              <a:t>Obi</a:t>
            </a:r>
            <a:r>
              <a:rPr lang="en-AU" dirty="0" smtClean="0"/>
              <a:t> Creek Restoration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41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1024</Words>
  <Application>Microsoft Office PowerPoint</Application>
  <PresentationFormat>On-screen Show (4:3)</PresentationFormat>
  <Paragraphs>334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Lake Baroon Catchment Care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LBCCG</dc:creator>
  <cp:lastModifiedBy>LBCCG</cp:lastModifiedBy>
  <cp:revision>433</cp:revision>
  <dcterms:created xsi:type="dcterms:W3CDTF">2009-09-10T00:16:01Z</dcterms:created>
  <dcterms:modified xsi:type="dcterms:W3CDTF">2014-07-08T03:59:36Z</dcterms:modified>
</cp:coreProperties>
</file>